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76" r:id="rId4"/>
    <p:sldId id="277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52CDA0-656E-4D58-96B7-D36A64DBEF09}" v="673" dt="2023-01-28T03:59:06.5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8C52CDA0-656E-4D58-96B7-D36A64DBEF09}"/>
    <pc:docChg chg="undo custSel addSld modSld">
      <pc:chgData name="Michael Kuniega" userId="999f7fd1-0dc3-4cba-81fd-6a42a8d75a98" providerId="ADAL" clId="{8C52CDA0-656E-4D58-96B7-D36A64DBEF09}" dt="2023-01-28T03:59:23.544" v="1012" actId="1076"/>
      <pc:docMkLst>
        <pc:docMk/>
      </pc:docMkLst>
      <pc:sldChg chg="modSp mod">
        <pc:chgData name="Michael Kuniega" userId="999f7fd1-0dc3-4cba-81fd-6a42a8d75a98" providerId="ADAL" clId="{8C52CDA0-656E-4D58-96B7-D36A64DBEF09}" dt="2023-01-26T02:22:48.965" v="14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8C52CDA0-656E-4D58-96B7-D36A64DBEF09}" dt="2023-01-26T02:22:48.965" v="14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delSp modSp mod">
        <pc:chgData name="Michael Kuniega" userId="999f7fd1-0dc3-4cba-81fd-6a42a8d75a98" providerId="ADAL" clId="{8C52CDA0-656E-4D58-96B7-D36A64DBEF09}" dt="2023-01-28T03:40:05.195" v="567" actId="20577"/>
        <pc:sldMkLst>
          <pc:docMk/>
          <pc:sldMk cId="838632154" sldId="276"/>
        </pc:sldMkLst>
        <pc:spChg chg="mod">
          <ac:chgData name="Michael Kuniega" userId="999f7fd1-0dc3-4cba-81fd-6a42a8d75a98" providerId="ADAL" clId="{8C52CDA0-656E-4D58-96B7-D36A64DBEF09}" dt="2023-01-28T03:40:05.195" v="567" actId="20577"/>
          <ac:spMkLst>
            <pc:docMk/>
            <pc:sldMk cId="838632154" sldId="276"/>
            <ac:spMk id="5" creationId="{726F76E5-165B-72A5-6CDF-1F992F727881}"/>
          </ac:spMkLst>
        </pc:spChg>
        <pc:picChg chg="del">
          <ac:chgData name="Michael Kuniega" userId="999f7fd1-0dc3-4cba-81fd-6a42a8d75a98" providerId="ADAL" clId="{8C52CDA0-656E-4D58-96B7-D36A64DBEF09}" dt="2023-01-28T03:38:42.715" v="467" actId="478"/>
          <ac:picMkLst>
            <pc:docMk/>
            <pc:sldMk cId="838632154" sldId="276"/>
            <ac:picMk id="3" creationId="{864000AF-033C-65FC-E839-7FCAA38778E6}"/>
          </ac:picMkLst>
        </pc:picChg>
      </pc:sldChg>
      <pc:sldChg chg="addSp modSp mod">
        <pc:chgData name="Michael Kuniega" userId="999f7fd1-0dc3-4cba-81fd-6a42a8d75a98" providerId="ADAL" clId="{8C52CDA0-656E-4D58-96B7-D36A64DBEF09}" dt="2023-01-28T03:47:54.815" v="793" actId="403"/>
        <pc:sldMkLst>
          <pc:docMk/>
          <pc:sldMk cId="3559811513" sldId="277"/>
        </pc:sldMkLst>
        <pc:spChg chg="mod">
          <ac:chgData name="Michael Kuniega" userId="999f7fd1-0dc3-4cba-81fd-6a42a8d75a98" providerId="ADAL" clId="{8C52CDA0-656E-4D58-96B7-D36A64DBEF09}" dt="2023-01-28T03:47:54.815" v="793" actId="403"/>
          <ac:spMkLst>
            <pc:docMk/>
            <pc:sldMk cId="3559811513" sldId="277"/>
            <ac:spMk id="2" creationId="{72D75861-10CC-77A8-1366-0D3F8CFC3074}"/>
          </ac:spMkLst>
        </pc:spChg>
        <pc:spChg chg="add mod">
          <ac:chgData name="Michael Kuniega" userId="999f7fd1-0dc3-4cba-81fd-6a42a8d75a98" providerId="ADAL" clId="{8C52CDA0-656E-4D58-96B7-D36A64DBEF09}" dt="2023-01-28T03:43:57.050" v="659" actId="20577"/>
          <ac:spMkLst>
            <pc:docMk/>
            <pc:sldMk cId="3559811513" sldId="277"/>
            <ac:spMk id="3" creationId="{FF32CDCD-3955-4C41-724C-A03D27745B52}"/>
          </ac:spMkLst>
        </pc:spChg>
        <pc:graphicFrameChg chg="add mod modGraphic">
          <ac:chgData name="Michael Kuniega" userId="999f7fd1-0dc3-4cba-81fd-6a42a8d75a98" providerId="ADAL" clId="{8C52CDA0-656E-4D58-96B7-D36A64DBEF09}" dt="2023-01-28T03:47:49.387" v="791" actId="1076"/>
          <ac:graphicFrameMkLst>
            <pc:docMk/>
            <pc:sldMk cId="3559811513" sldId="277"/>
            <ac:graphicFrameMk id="4" creationId="{8FCFE36C-DF22-B4E9-F713-A9BE580E9E34}"/>
          </ac:graphicFrameMkLst>
        </pc:graphicFrameChg>
      </pc:sldChg>
      <pc:sldChg chg="modSp mod">
        <pc:chgData name="Michael Kuniega" userId="999f7fd1-0dc3-4cba-81fd-6a42a8d75a98" providerId="ADAL" clId="{8C52CDA0-656E-4D58-96B7-D36A64DBEF09}" dt="2023-01-28T03:38:35.594" v="466" actId="122"/>
        <pc:sldMkLst>
          <pc:docMk/>
          <pc:sldMk cId="1726195277" sldId="278"/>
        </pc:sldMkLst>
        <pc:spChg chg="mod">
          <ac:chgData name="Michael Kuniega" userId="999f7fd1-0dc3-4cba-81fd-6a42a8d75a98" providerId="ADAL" clId="{8C52CDA0-656E-4D58-96B7-D36A64DBEF09}" dt="2023-01-28T03:32:54.673" v="41" actId="20577"/>
          <ac:spMkLst>
            <pc:docMk/>
            <pc:sldMk cId="1726195277" sldId="278"/>
            <ac:spMk id="4" creationId="{67251B2A-41F9-6B76-0C2D-E083FF02C3F4}"/>
          </ac:spMkLst>
        </pc:spChg>
        <pc:spChg chg="mod">
          <ac:chgData name="Michael Kuniega" userId="999f7fd1-0dc3-4cba-81fd-6a42a8d75a98" providerId="ADAL" clId="{8C52CDA0-656E-4D58-96B7-D36A64DBEF09}" dt="2023-01-28T03:38:35.594" v="466" actId="122"/>
          <ac:spMkLst>
            <pc:docMk/>
            <pc:sldMk cId="1726195277" sldId="278"/>
            <ac:spMk id="5" creationId="{51B8ED24-BD1B-EDD2-52B8-B5AAAABFFE7F}"/>
          </ac:spMkLst>
        </pc:spChg>
      </pc:sldChg>
      <pc:sldChg chg="addSp delSp modSp mod">
        <pc:chgData name="Michael Kuniega" userId="999f7fd1-0dc3-4cba-81fd-6a42a8d75a98" providerId="ADAL" clId="{8C52CDA0-656E-4D58-96B7-D36A64DBEF09}" dt="2023-01-28T03:51:17.667" v="941" actId="20577"/>
        <pc:sldMkLst>
          <pc:docMk/>
          <pc:sldMk cId="812058302" sldId="279"/>
        </pc:sldMkLst>
        <pc:spChg chg="mod">
          <ac:chgData name="Michael Kuniega" userId="999f7fd1-0dc3-4cba-81fd-6a42a8d75a98" providerId="ADAL" clId="{8C52CDA0-656E-4D58-96B7-D36A64DBEF09}" dt="2023-01-28T03:49:01.473" v="860" actId="14100"/>
          <ac:spMkLst>
            <pc:docMk/>
            <pc:sldMk cId="812058302" sldId="279"/>
            <ac:spMk id="2" creationId="{72D75861-10CC-77A8-1366-0D3F8CFC3074}"/>
          </ac:spMkLst>
        </pc:spChg>
        <pc:graphicFrameChg chg="add del mod modGraphic">
          <ac:chgData name="Michael Kuniega" userId="999f7fd1-0dc3-4cba-81fd-6a42a8d75a98" providerId="ADAL" clId="{8C52CDA0-656E-4D58-96B7-D36A64DBEF09}" dt="2023-01-28T03:49:24.786" v="866" actId="3680"/>
          <ac:graphicFrameMkLst>
            <pc:docMk/>
            <pc:sldMk cId="812058302" sldId="279"/>
            <ac:graphicFrameMk id="3" creationId="{6D2D2548-39CE-F016-83B8-62A241FC0348}"/>
          </ac:graphicFrameMkLst>
        </pc:graphicFrameChg>
        <pc:graphicFrameChg chg="add mod modGraphic">
          <ac:chgData name="Michael Kuniega" userId="999f7fd1-0dc3-4cba-81fd-6a42a8d75a98" providerId="ADAL" clId="{8C52CDA0-656E-4D58-96B7-D36A64DBEF09}" dt="2023-01-28T03:51:17.667" v="941" actId="20577"/>
          <ac:graphicFrameMkLst>
            <pc:docMk/>
            <pc:sldMk cId="812058302" sldId="279"/>
            <ac:graphicFrameMk id="4" creationId="{941E312E-215C-3226-5C7E-3FAFA0BD1918}"/>
          </ac:graphicFrameMkLst>
        </pc:graphicFrameChg>
      </pc:sldChg>
      <pc:sldChg chg="addSp modSp new mod">
        <pc:chgData name="Michael Kuniega" userId="999f7fd1-0dc3-4cba-81fd-6a42a8d75a98" providerId="ADAL" clId="{8C52CDA0-656E-4D58-96B7-D36A64DBEF09}" dt="2023-01-28T03:59:23.544" v="1012" actId="1076"/>
        <pc:sldMkLst>
          <pc:docMk/>
          <pc:sldMk cId="4195604812" sldId="280"/>
        </pc:sldMkLst>
        <pc:spChg chg="add mod">
          <ac:chgData name="Michael Kuniega" userId="999f7fd1-0dc3-4cba-81fd-6a42a8d75a98" providerId="ADAL" clId="{8C52CDA0-656E-4D58-96B7-D36A64DBEF09}" dt="2023-01-28T03:59:23.544" v="1012" actId="1076"/>
          <ac:spMkLst>
            <pc:docMk/>
            <pc:sldMk cId="4195604812" sldId="280"/>
            <ac:spMk id="2" creationId="{9FBC1D1F-AF90-83D0-1D5A-087F21BE78ED}"/>
          </ac:spMkLst>
        </pc:spChg>
        <pc:spChg chg="add mod">
          <ac:chgData name="Michael Kuniega" userId="999f7fd1-0dc3-4cba-81fd-6a42a8d75a98" providerId="ADAL" clId="{8C52CDA0-656E-4D58-96B7-D36A64DBEF09}" dt="2023-01-28T03:59:16.066" v="1011" actId="1076"/>
          <ac:spMkLst>
            <pc:docMk/>
            <pc:sldMk cId="4195604812" sldId="280"/>
            <ac:spMk id="6" creationId="{04FBE994-4EAE-F9E5-7D51-2FBCBA67C6A3}"/>
          </ac:spMkLst>
        </pc:spChg>
        <pc:cxnChg chg="add mod">
          <ac:chgData name="Michael Kuniega" userId="999f7fd1-0dc3-4cba-81fd-6a42a8d75a98" providerId="ADAL" clId="{8C52CDA0-656E-4D58-96B7-D36A64DBEF09}" dt="2023-01-28T03:58:06.506" v="961" actId="1076"/>
          <ac:cxnSpMkLst>
            <pc:docMk/>
            <pc:sldMk cId="4195604812" sldId="280"/>
            <ac:cxnSpMk id="4" creationId="{5B0C9EDC-0742-A28A-84C1-8B013EB592E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.9: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Differentials</a:t>
            </a:r>
            <a:endParaRPr kumimoji="0" lang="en-US" sz="8000" b="1" i="0" u="none" strike="noStrike" kern="1200" cap="none" spc="-5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251B2A-41F9-6B76-0C2D-E083FF02C3F4}"/>
              </a:ext>
            </a:extLst>
          </p:cNvPr>
          <p:cNvSpPr txBox="1"/>
          <p:nvPr/>
        </p:nvSpPr>
        <p:spPr>
          <a:xfrm>
            <a:off x="395955" y="222191"/>
            <a:ext cx="11400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Differentials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B8ED24-BD1B-EDD2-52B8-B5AAAABFFE7F}"/>
                  </a:ext>
                </a:extLst>
              </p:cNvPr>
              <p:cNvSpPr txBox="1"/>
              <p:nvPr/>
            </p:nvSpPr>
            <p:spPr>
              <a:xfrm>
                <a:off x="222191" y="1043731"/>
                <a:ext cx="1169919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represent a function that is differentiable on an open interval containing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The </a:t>
                </a: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differential of </a:t>
                </a:r>
                <a:r>
                  <a:rPr lang="en-US" sz="32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(denoted by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is any nonzero real number. The </a:t>
                </a: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differential of </a:t>
                </a:r>
                <a:r>
                  <a:rPr lang="en-US" sz="32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(denoted by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is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many applications, the differential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can be used as an approximation of the change in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That is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B8ED24-BD1B-EDD2-52B8-B5AAAABFF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91" y="1043731"/>
                <a:ext cx="11699192" cy="4031873"/>
              </a:xfrm>
              <a:prstGeom prst="rect">
                <a:avLst/>
              </a:prstGeom>
              <a:blipFill>
                <a:blip r:embed="rId2"/>
                <a:stretch>
                  <a:fillRect l="-1354" t="-1964" b="-4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19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6F76E5-165B-72A5-6CDF-1F992F72788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Let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Compare this value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6F76E5-165B-72A5-6CDF-1F992F727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088375"/>
              </a:xfrm>
              <a:prstGeom prst="rect">
                <a:avLst/>
              </a:prstGeom>
              <a:blipFill>
                <a:blip r:embed="rId2"/>
                <a:stretch>
                  <a:fillRect l="-1350" t="-6145" b="-20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6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32CDCD-3955-4C41-724C-A03D27745B52}"/>
                  </a:ext>
                </a:extLst>
              </p:cNvPr>
              <p:cNvSpPr txBox="1"/>
              <p:nvPr/>
            </p:nvSpPr>
            <p:spPr>
              <a:xfrm>
                <a:off x="231169" y="785973"/>
                <a:ext cx="1168685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 differentiable functions of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32CDCD-3955-4C41-724C-A03D27745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69" y="785973"/>
                <a:ext cx="11686853" cy="646331"/>
              </a:xfrm>
              <a:prstGeom prst="rect">
                <a:avLst/>
              </a:prstGeom>
              <a:blipFill>
                <a:blip r:embed="rId2"/>
                <a:stretch>
                  <a:fillRect l="-1669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FCFE36C-DF22-B4E9-F713-A9BE580E9E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40275"/>
                  </p:ext>
                </p:extLst>
              </p:nvPr>
            </p:nvGraphicFramePr>
            <p:xfrm>
              <a:off x="614737" y="1618180"/>
              <a:ext cx="10962526" cy="441274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1263">
                      <a:extLst>
                        <a:ext uri="{9D8B030D-6E8A-4147-A177-3AD203B41FA5}">
                          <a16:colId xmlns:a16="http://schemas.microsoft.com/office/drawing/2014/main" val="1702879904"/>
                        </a:ext>
                      </a:extLst>
                    </a:gridCol>
                    <a:gridCol w="5481263">
                      <a:extLst>
                        <a:ext uri="{9D8B030D-6E8A-4147-A177-3AD203B41FA5}">
                          <a16:colId xmlns:a16="http://schemas.microsoft.com/office/drawing/2014/main" val="1743722976"/>
                        </a:ext>
                      </a:extLst>
                    </a:gridCol>
                  </a:tblGrid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Constant Multiple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𝒄𝒖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𝒄𝒅𝒖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2064806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Sum or Difference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𝒅𝒖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𝒅𝒗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5435980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Product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𝒖𝒗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𝒖𝒅𝒗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𝒗𝒅𝒖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8332893"/>
                      </a:ext>
                    </a:extLst>
                  </a:tr>
                  <a:tr h="15930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Quotient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𝒖</m:t>
                                        </m:r>
                                      </m:num>
                                      <m:den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𝒗𝒅𝒖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𝒖𝒅𝒗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16404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FCFE36C-DF22-B4E9-F713-A9BE580E9E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40275"/>
                  </p:ext>
                </p:extLst>
              </p:nvPr>
            </p:nvGraphicFramePr>
            <p:xfrm>
              <a:off x="614737" y="1618180"/>
              <a:ext cx="10962526" cy="441274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1263">
                      <a:extLst>
                        <a:ext uri="{9D8B030D-6E8A-4147-A177-3AD203B41FA5}">
                          <a16:colId xmlns:a16="http://schemas.microsoft.com/office/drawing/2014/main" val="1702879904"/>
                        </a:ext>
                      </a:extLst>
                    </a:gridCol>
                    <a:gridCol w="5481263">
                      <a:extLst>
                        <a:ext uri="{9D8B030D-6E8A-4147-A177-3AD203B41FA5}">
                          <a16:colId xmlns:a16="http://schemas.microsoft.com/office/drawing/2014/main" val="1743722976"/>
                        </a:ext>
                      </a:extLst>
                    </a:gridCol>
                  </a:tblGrid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Constant Multiple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649" r="-222" b="-3720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2064806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Sum or Difference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100000" r="-222" b="-2696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5435980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Product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201299" r="-222" b="-17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8332893"/>
                      </a:ext>
                    </a:extLst>
                  </a:tr>
                  <a:tr h="15930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Quotient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177099" r="-222" b="-7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1640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5981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4161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Find the Differential.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941E312E-215C-3226-5C7E-3FAFA0BD19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2292416"/>
                  </p:ext>
                </p:extLst>
              </p:nvPr>
            </p:nvGraphicFramePr>
            <p:xfrm>
              <a:off x="287676" y="719665"/>
              <a:ext cx="11486508" cy="527017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28836">
                      <a:extLst>
                        <a:ext uri="{9D8B030D-6E8A-4147-A177-3AD203B41FA5}">
                          <a16:colId xmlns:a16="http://schemas.microsoft.com/office/drawing/2014/main" val="165688123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351518189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1035487768"/>
                        </a:ext>
                      </a:extLst>
                    </a:gridCol>
                  </a:tblGrid>
                  <a:tr h="10540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Function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Derivative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Differential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2123887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09007789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𝒔𝒊𝒏𝒙</m:t>
                                </m:r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125238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𝒙𝒄𝒐𝒔𝒙</m:t>
                                </m:r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271900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884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941E312E-215C-3226-5C7E-3FAFA0BD19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2292416"/>
                  </p:ext>
                </p:extLst>
              </p:nvPr>
            </p:nvGraphicFramePr>
            <p:xfrm>
              <a:off x="287676" y="719665"/>
              <a:ext cx="11486508" cy="527017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28836">
                      <a:extLst>
                        <a:ext uri="{9D8B030D-6E8A-4147-A177-3AD203B41FA5}">
                          <a16:colId xmlns:a16="http://schemas.microsoft.com/office/drawing/2014/main" val="165688123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351518189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1035487768"/>
                        </a:ext>
                      </a:extLst>
                    </a:gridCol>
                  </a:tblGrid>
                  <a:tr h="10540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Function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Derivative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Differential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2123887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100578" r="-200478" b="-30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09007789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200578" r="-200478" b="-20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125238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300578" r="-200478" b="-10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271900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400578" r="-200478" b="-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884626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1205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BC1D1F-AF90-83D0-1D5A-087F21BE78ED}"/>
                  </a:ext>
                </a:extLst>
              </p:cNvPr>
              <p:cNvSpPr txBox="1"/>
              <p:nvPr/>
            </p:nvSpPr>
            <p:spPr>
              <a:xfrm>
                <a:off x="679808" y="312650"/>
                <a:ext cx="437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BC1D1F-AF90-83D0-1D5A-087F21BE7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08" y="312650"/>
                <a:ext cx="4371654" cy="584775"/>
              </a:xfrm>
              <a:prstGeom prst="rect">
                <a:avLst/>
              </a:prstGeom>
              <a:blipFill>
                <a:blip r:embed="rId2"/>
                <a:stretch>
                  <a:fillRect l="-3766" t="-1354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0C9EDC-0742-A28A-84C1-8B013EB592EE}"/>
              </a:ext>
            </a:extLst>
          </p:cNvPr>
          <p:cNvCxnSpPr>
            <a:cxnSpLocks/>
          </p:cNvCxnSpPr>
          <p:nvPr/>
        </p:nvCxnSpPr>
        <p:spPr>
          <a:xfrm>
            <a:off x="5815173" y="0"/>
            <a:ext cx="77057" cy="63648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FBE994-4EAE-F9E5-7D51-2FBCBA67C6A3}"/>
                  </a:ext>
                </a:extLst>
              </p:cNvPr>
              <p:cNvSpPr txBox="1"/>
              <p:nvPr/>
            </p:nvSpPr>
            <p:spPr>
              <a:xfrm>
                <a:off x="6655941" y="0"/>
                <a:ext cx="4371654" cy="897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FBE994-4EAE-F9E5-7D51-2FBCBA67C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941" y="0"/>
                <a:ext cx="4371654" cy="897425"/>
              </a:xfrm>
              <a:prstGeom prst="rect">
                <a:avLst/>
              </a:prstGeom>
              <a:blipFill>
                <a:blip r:embed="rId3"/>
                <a:stretch>
                  <a:fillRect l="-3766" b="-25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6048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</TotalTime>
  <Words>211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10</cp:revision>
  <dcterms:created xsi:type="dcterms:W3CDTF">2022-12-28T03:08:26Z</dcterms:created>
  <dcterms:modified xsi:type="dcterms:W3CDTF">2023-01-28T03:59:26Z</dcterms:modified>
</cp:coreProperties>
</file>